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9" r:id="rId3"/>
    <p:sldId id="257" r:id="rId4"/>
    <p:sldId id="258" r:id="rId5"/>
    <p:sldId id="260" r:id="rId6"/>
    <p:sldId id="264" r:id="rId7"/>
    <p:sldId id="263" r:id="rId8"/>
    <p:sldId id="265" r:id="rId9"/>
    <p:sldId id="266" r:id="rId10"/>
    <p:sldId id="272" r:id="rId11"/>
    <p:sldId id="276" r:id="rId12"/>
    <p:sldId id="267" r:id="rId13"/>
    <p:sldId id="275" r:id="rId14"/>
    <p:sldId id="273" r:id="rId15"/>
    <p:sldId id="262" r:id="rId16"/>
    <p:sldId id="261" r:id="rId17"/>
    <p:sldId id="279" r:id="rId18"/>
    <p:sldId id="277" r:id="rId19"/>
    <p:sldId id="274" r:id="rId20"/>
    <p:sldId id="282" r:id="rId21"/>
    <p:sldId id="281" r:id="rId22"/>
    <p:sldId id="278" r:id="rId23"/>
    <p:sldId id="268" r:id="rId24"/>
    <p:sldId id="283" r:id="rId25"/>
    <p:sldId id="280" r:id="rId26"/>
    <p:sldId id="284" r:id="rId27"/>
    <p:sldId id="269" r:id="rId28"/>
    <p:sldId id="285" r:id="rId29"/>
    <p:sldId id="287" r:id="rId30"/>
    <p:sldId id="286" r:id="rId31"/>
    <p:sldId id="270" r:id="rId32"/>
    <p:sldId id="288" r:id="rId33"/>
    <p:sldId id="289" r:id="rId34"/>
    <p:sldId id="27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098" autoAdjust="0"/>
    <p:restoredTop sz="75326" autoAdjust="0"/>
  </p:normalViewPr>
  <p:slideViewPr>
    <p:cSldViewPr snapToGrid="0">
      <p:cViewPr varScale="1">
        <p:scale>
          <a:sx n="72" d="100"/>
          <a:sy n="72" d="100"/>
        </p:scale>
        <p:origin x="9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B3C59-FCBF-49F3-B885-1C3AE1AD813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B7DD6-181F-483A-9FC0-8DEF282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42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Story: the on-demand email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4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concept of hosted services</a:t>
            </a:r>
          </a:p>
          <a:p>
            <a:endParaRPr lang="en-US" dirty="0"/>
          </a:p>
          <a:p>
            <a:r>
              <a:rPr lang="en-US" dirty="0"/>
              <a:t>Examples in .NET Console and ASP.NET Core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Screenshot: https://carbon.now.sh/?bg=rgba%28171%2C+184%2C+195%2C+1%29&amp;t=vscode&amp;wt=boxy&amp;l=text%2Fx-csharp&amp;width=680&amp;ds=true&amp;dsyoff=20px&amp;dsblur=68px&amp;wc=true&amp;wa=true&amp;pv=11px&amp;ph=10px&amp;ln=false&amp;fl=1&amp;fm=Hack&amp;fs=14px&amp;lh=133%25&amp;si=false&amp;es=4x&amp;wm=false&amp;code=public%2520class%2520CleanupFolderService%2520%253A%2520BackgroundService%250A%257B%250A%2520%2520%2520%2520private%2520const%2520string%2520FolderToCheck%2520%253D%2520%2522C%253A%255C%255CTemp%2522%253B%250A%2520%2520%2520%2520private%2520const%2520int%2520DelayBetweenChecks%2520%253D%25201000%2520*%252015%253B%2520%252F%252F%252015%2520seconds%250A%250A%2520%2520%2520%2520private%2520readonly%2520ILogger%253CCleanupFolderService%253E%2520_logger%253B%250A%250A%2520%2520%2520%2520public%2520CleanupFolderService%28ILogger%253CCleanupFolderService%253E%2520logger%29%250A%2520%2520%2520%2520%257B%250A%2520%2520%2520%2520%2520%2520%2520%2520_logger%2520%253D%2520logger%253B%250A%2520%2520%2520%2520%257D%250A%250A%2520%2520%2520%2520protected%2520override%2520async%2520Task%2520ExecuteAsync%28CancellationToken%2520stoppingToken%29%250A%2520%2520%2520%2520%257B%250A%2520%2520%2520%2520%2520%2520%2520%2520while%2520%28%21stoppingToken.IsCancellationRequested%29%250A%2520%2520%2520%2520%2520%2520%2520%2520%257B%250A%2520%2520%2520%2520%2520%2520%2520%2520%2509%252F%252F%2520do%2520work%250A%2520%2520%2520%2520%2520%2520%2520%2520%257D%250A%2520%2520%2520%2520%257D%250A%257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73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Screenshot: https://carbon.now.sh/?bg=rgba%28171%2C+184%2C+195%2C+1%29&amp;t=vscode&amp;wt=boxy&amp;l=text%2Fx-csharp&amp;width=680&amp;ds=true&amp;dsyoff=20px&amp;dsblur=68px&amp;wc=true&amp;wa=true&amp;pv=11px&amp;ph=10px&amp;ln=false&amp;fl=1&amp;fm=Hack&amp;fs=14px&amp;lh=133%25&amp;si=false&amp;es=4x&amp;wm=false&amp;code=using%2520Tactic.WindowsService%253B%250A%250AIHost%2520host%2520%253D%2520Host.CreateDefaultBuilder%28args%29%250A%2520%2520%2520%2520.ConfigureServices%28services%2520%253D%253E%250A%2520%2520%2520%2520%257B%250A%2520%2520%2520%2520%2520%2520%2520%2520services.AddHostedService%253CCleanupFolderService%253E%28%29%253B%250A%2520%2520%2520%2520%257D%29%250A%2520%2520%2520%2520.Build%28%29%253B%250A%250Ahost.Run%28%29%253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61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Screenshot: https://carbon.now.sh/?bg=rgba%28171%2C+184%2C+195%2C+1%29&amp;t=vscode&amp;wt=boxy&amp;l=text%2Fx-csharp&amp;width=680&amp;ds=true&amp;dsyoff=20px&amp;dsblur=68px&amp;wc=true&amp;wa=true&amp;pv=11px&amp;ph=10px&amp;ln=false&amp;fl=1&amp;fm=Hack&amp;fs=14px&amp;lh=133%25&amp;si=false&amp;es=4x&amp;wm=false&amp;code=using%2520Tactic.WindowsService%253B%250A%250AIHost%2520host%2520%253D%2520Host.CreateDefaultBuilder%28args%29%250A%2520%2520%2520%2520.UseWindowsService%28configure%2520%253D%253E%2520%257B%250A%2520%2520%2520%2520%2520%2520%2520%2520configure.ServiceName%2520%253D%2520%2522Tactical%2520Windows%2520Service%2522%253B%250A%2520%2520%2520%2520%257D%29%250A%2520%2520%2520%2520.ConfigureServices%28services%2520%253D%253E%250A%2520%2520%2520%2520%257B%250A%2520%2520%2520%2520%2520%2520%2520%2520services.AddHostedService%253CCleanupFolderService%253E%28%29%253B%250A%2520%2520%2520%2520%257D%29%250A%2520%2520%2520%2520.Build%28%29%253B%250A%250Ahost.Run%28%29%253B%250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51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SCREENSHOT: https://carbon.now.sh/?bg=rgba%28171%2C+184%2C+195%2C+1%29&amp;t=vscode&amp;wt=boxy&amp;l=text%2Fx-csharp&amp;width=680&amp;ds=true&amp;dsyoff=20px&amp;dsblur=68px&amp;wc=true&amp;wa=true&amp;pv=11px&amp;ph=10px&amp;ln=false&amp;fl=1&amp;fm=Hack&amp;fs=14px&amp;lh=133%25&amp;si=false&amp;es=4x&amp;wm=false&amp;code=var%2520builder%2520%253D%2520WebApplication.CreateBuilder%28args%29%253B%250A%250Abuilder.Services.AddHostedService%253CCleanUpTempFolderService%253E%28%29%253B%250A%250Avar%2520app%2520%253D%2520builder.Build%28%29%253B%250A%250Aapp.MapGet%28%2522%252F%2522%252C%2520%28%29%2520%253D%253E%2520%2522Hello%2520World%21%2522%29%253B%250A%250Aapp.Run%28%29%253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SCREENSHOT 1: https://carbon.now.sh/?</a:t>
            </a:r>
            <a:r>
              <a:rPr lang="en-US" dirty="0" err="1"/>
              <a:t>bg</a:t>
            </a:r>
            <a:r>
              <a:rPr lang="en-US" dirty="0"/>
              <a:t>=rgba%28171%2C+184%2C+195%2C+1%29&amp;t=</a:t>
            </a:r>
            <a:r>
              <a:rPr lang="en-US" dirty="0" err="1"/>
              <a:t>vscode&amp;wt</a:t>
            </a:r>
            <a:r>
              <a:rPr lang="en-US" dirty="0"/>
              <a:t>=</a:t>
            </a:r>
            <a:r>
              <a:rPr lang="en-US" dirty="0" err="1"/>
              <a:t>boxy&amp;l</a:t>
            </a:r>
            <a:r>
              <a:rPr lang="en-US" dirty="0"/>
              <a:t>=text%2Fx-csharp&amp;width=680&amp;ds=</a:t>
            </a:r>
            <a:r>
              <a:rPr lang="en-US" dirty="0" err="1"/>
              <a:t>true&amp;dsyoff</a:t>
            </a:r>
            <a:r>
              <a:rPr lang="en-US" dirty="0"/>
              <a:t>=20px&amp;dsblur=68px&amp;wc=</a:t>
            </a:r>
            <a:r>
              <a:rPr lang="en-US" dirty="0" err="1"/>
              <a:t>true&amp;wa</a:t>
            </a:r>
            <a:r>
              <a:rPr lang="en-US" dirty="0"/>
              <a:t>=</a:t>
            </a:r>
            <a:r>
              <a:rPr lang="en-US" dirty="0" err="1"/>
              <a:t>true&amp;pv</a:t>
            </a:r>
            <a:r>
              <a:rPr lang="en-US" dirty="0"/>
              <a:t>=11px&amp;ph=10px&amp;ln=</a:t>
            </a:r>
            <a:r>
              <a:rPr lang="en-US" dirty="0" err="1"/>
              <a:t>false&amp;fl</a:t>
            </a:r>
            <a:r>
              <a:rPr lang="en-US" dirty="0"/>
              <a:t>=1&amp;fm=</a:t>
            </a:r>
            <a:r>
              <a:rPr lang="en-US" dirty="0" err="1"/>
              <a:t>Hack&amp;fs</a:t>
            </a:r>
            <a:r>
              <a:rPr lang="en-US" dirty="0"/>
              <a:t>=14px&amp;lh=133%25&amp;si=</a:t>
            </a:r>
            <a:r>
              <a:rPr lang="en-US" dirty="0" err="1"/>
              <a:t>false&amp;es</a:t>
            </a:r>
            <a:r>
              <a:rPr lang="en-US" dirty="0"/>
              <a:t>=4x&amp;wm=</a:t>
            </a:r>
            <a:r>
              <a:rPr lang="en-US" dirty="0" err="1"/>
              <a:t>false&amp;code</a:t>
            </a:r>
            <a:r>
              <a:rPr lang="en-US" dirty="0"/>
              <a:t>=using%2520Quartz%253B%250A%252F%252F%2520...%250Abuilder.Services.AddQuartz%28q%2520%253D%253E%250A%2520%2520%2520%2520%257B%250A%2520%2520%2520%2520%2520%2520%2520%2520q.UseMicrosoftDependencyInjectionJobFactory%28%29%253B%250A%250A%2520%2520%2520%2520%2520%2520%2520%2520%252F%252F%2520base%2520Quartz%2520scheduler%252C%2520job%2520and%2520trigger%2520configuration%250A%2520%2520%2520%2520%2520%2520%2520%2520var%2520jobKey%2520%253D%2520new%2520JobKey%28%2522CleanUpTempFolderJob%2522%29%253B%250A%2520%2520%2520%2520%2520%2520%2520%2520q.AddJob%253CCleanUpTempFolderJob%253E%28jobKey%252C%2520job%2520%253D%253E%2520job%250A%2520%2520%2520%2520%2520%2520%2520%2520%2520%2520%2520%2520.StoreDurably%28%29%250A%2520%2520%2520%2520%2520%2520%2520%2520%2520%2520%2520%2520.DisallowConcurrentExecution%28%29%250A%2520%2520%2520%2520%2520%2520%2520%2520%2520%2520%2520%2520.WithDescription%28%2522Cleans%2520up%2520the%2520temp%2520folder%2522%29%29%253B%250A%250A%2520%2520%2520%2520%2520%2520%2520%2520var%2520cronEvery30Seconds%2520%253D%2520%25220%252F30%2520*%2520*%2520%253F%2520*%2520*%2522%253B%250A%2520%2520%2520%2520%2520%2520%2520%2520q.AddTrigger%28trigger%2520%253D%253E%2520trigger%250A%2520%2520%2520%2520%2520%2520%2520%2520%2520%2520%2520%2520.ForJob%28jobKey%29%250A%2520%2520%2520%2520%2520%2520%2520%2520%2520%2520%2520%2520.WithCronSchedule%28cronEvery30Seconds%29%29%253B%2520%252F%252F%2520every%252030%2520seconds%250A%250A%2520%2520%2520%2520%257D%29%253B%250A%252F%252F%2520....</a:t>
            </a:r>
          </a:p>
          <a:p>
            <a:endParaRPr lang="en-US" dirty="0"/>
          </a:p>
          <a:p>
            <a:r>
              <a:rPr lang="en-US" dirty="0"/>
              <a:t>Screenshot 2: https://carbon.now.sh/?bg=rgba%28171%2C+184%2C+195%2C+1%29&amp;t=vscode&amp;wt=boxy&amp;l=text%2Fx-csharp&amp;width=680&amp;ds=true&amp;dsyoff=20px&amp;dsblur=68px&amp;wc=true&amp;wa=true&amp;pv=11px&amp;ph=10px&amp;ln=false&amp;fl=1&amp;fm=Hack&amp;fs=14px&amp;lh=133%25&amp;si=false&amp;es=4x&amp;wm=false&amp;code=builder.Services.AddQuartzServer%28options%2520%253D%253E%250A%2520%2520%2520%2520%257B%250A%2520%2520%2520%2520%2520%2520%2520%2520%252F%252F%2520when%2520shutting%2520down%2520we%2520want%2520jobs%2520to%2520complete%2520gracefully%250A%2520%2520%2520%2520%2520%2520%2520%2520options.WaitForJobsToComplete%2520%253D%2520true%253B%250A%2520%2520%2520%2520%257D%29%253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18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56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QueueTrigger</a:t>
            </a:r>
            <a:endParaRPr lang="en-US" dirty="0"/>
          </a:p>
          <a:p>
            <a:r>
              <a:rPr lang="en-US" dirty="0" err="1"/>
              <a:t>HttpTrigger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discuss service bus topics too?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18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QueueTrigger</a:t>
            </a:r>
            <a:endParaRPr lang="en-US" dirty="0"/>
          </a:p>
          <a:p>
            <a:r>
              <a:rPr lang="en-US" dirty="0" err="1"/>
              <a:t>HttpTrigger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discuss service bus topics too?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1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0A9474-4994-B41C-CE55-2AB9A00E64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289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CFA07-2E88-3AC2-9F36-DADE3AB34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0D244-4AF0-2782-5EE9-D2F6F5720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4EF96-214F-24E2-01FE-58B07CCD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75004-A9B6-2D19-D121-3E859517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2E5C-B542-239A-D9D7-2A1962E7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8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A568-6A27-7B20-8F74-CD7FA8DF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6301D-5257-A427-EA27-CC6AF5F95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A7B39-5213-8E8B-8AC8-E74EBF1C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54AA8-2F94-E1EB-5F6A-906F387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4269-EFA5-3568-C07A-82E35C87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9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17FF9-62F6-9E57-5628-E739C6EC28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79282-CDAA-2104-0D9C-87EF47DE2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826-FAFB-4561-3839-B9B9D8A7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B1996-D627-6EE2-76C3-8FC3D5E1A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B998C-427C-039C-B267-95E10AFD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7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633F-BC86-8D7A-D8D7-2D2C9F5A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B257-3A60-7218-D520-3E6B04CBE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B969-7358-7260-F20D-C107A76E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13E4-CCA3-9D8A-B549-6F12CBF4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5E492-1431-C316-AD85-E9120AAC1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9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1C65-DFA3-6E69-F97C-DB2E94D56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91775-3DF3-655F-47E8-D01075751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29091-A8D6-6025-C3DF-0AB130D5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E194F-AE0F-5C26-D57B-30E6CD71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0A7C-714B-59E3-F134-63D2C232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6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2994-721F-3216-8FA8-E3BD9EA32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559F-D774-A2C0-D1AB-95E6B8481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9EF38-AF47-F246-0359-D5A7268B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E657A-0C41-19EE-C66C-50090D255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1AC29-9696-4BB4-D87B-5C6E0D57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4A1B8-0034-58C8-CD31-7334B468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0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FA13-51BE-1232-6EA4-270E08A6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89776-76AD-3624-EC31-8D9D3A8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1868F-E592-ED78-4537-26B4EF106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95565-51C5-8BEA-2AB9-FFE1C6D9D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9A653-0ABF-6986-F539-2B63F8223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10FED-12C3-A87A-2A12-A70178F2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F4B80-27CE-229A-FA09-230D70F10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740A41-210F-4427-D0C9-FD9DE1B9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BA4A1-C5B6-BFB5-5B31-C6358622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553A6-4C16-29FD-29EE-F1526950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5D36DA-42AB-62AC-B3AC-5C24FCB4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16B21-0D19-956C-4904-93CC8566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0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57CE-EFA7-138B-A4F2-A49D9765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67B7A-B29E-0668-37D7-A18F5952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FA858-FF51-D3EC-D166-4DB38589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BF95C-A695-14AC-53FC-82F5284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E68E-00FE-72D2-3E90-2AE47B03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A88D5-0206-03D6-10EB-FFA639141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ED0ED-07C6-4ED5-DC8D-B88B7B0F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997CD-E802-F77F-0B3A-401EDEFB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FA768-90AE-72A0-7BC0-E3042EB6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9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1D79-52C5-BBA3-0D8D-C2AC3E23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8AEB8-7AE4-3B36-4E36-BCAC6AF4F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AF93E-0662-61A0-842A-74DBFCBD1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6DDDE-1E86-8016-5372-3C58A119E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2C8AD-4A22-6139-C997-4761C935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7073D-6C61-6EA4-FF73-316BD9CE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3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115C5-DD3D-5BCF-143C-F4F49C7E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657AC-E2E8-DAD6-1519-616798BF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CD423-4B80-1E55-6ED4-E35130198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91A63-BE89-4A5B-B348-E383252361EB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738A4-82FC-8DF5-D3A2-37DAD8C93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C52EA-E6EF-9A00-E4D0-A83E0EA85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F25F-FFC4-AF80-0726-CFE823B1A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Tactics for Building Background Services in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59D29-092C-44A1-0787-BFF8F40C0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/>
              <a:t>Kevin Griffin</a:t>
            </a:r>
          </a:p>
          <a:p>
            <a:endParaRPr lang="en-US" dirty="0"/>
          </a:p>
          <a:p>
            <a:r>
              <a:rPr lang="en-US" dirty="0"/>
              <a:t>twitter.com/1kevgriff</a:t>
            </a:r>
          </a:p>
          <a:p>
            <a:r>
              <a:rPr lang="en-US" dirty="0"/>
              <a:t>@1kevgriff@bbiz.io</a:t>
            </a:r>
          </a:p>
        </p:txBody>
      </p:sp>
    </p:spTree>
    <p:extLst>
      <p:ext uri="{BB962C8B-B14F-4D97-AF65-F5344CB8AC3E}">
        <p14:creationId xmlns:p14="http://schemas.microsoft.com/office/powerpoint/2010/main" val="343518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57DD39-39EA-52F4-016F-FE028ED7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6EA4B7-0563-2A47-B742-1E1E2F424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77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755F9-3100-F78F-FDF3-EB0163CF0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FD686-AC76-0C6F-B911-15324E483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17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5064E-125B-3EA3-4C48-9FD72516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B1BA2F3-CE77-E2F6-99CD-472AC70F9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5361" y="1825625"/>
            <a:ext cx="6821277" cy="4351338"/>
          </a:xfrm>
        </p:spPr>
      </p:pic>
    </p:spTree>
    <p:extLst>
      <p:ext uri="{BB962C8B-B14F-4D97-AF65-F5344CB8AC3E}">
        <p14:creationId xmlns:p14="http://schemas.microsoft.com/office/powerpoint/2010/main" val="350886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21DE-AB17-E760-EE5C-88BC9E669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0621918-FCF0-D431-E39F-770BF38A8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3116968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57DD39-39EA-52F4-016F-FE028ED7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6EA4B7-0563-2A47-B742-1E1E2F424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46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E7B35DB-E8B2-2F43-64C7-733FD6732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3143" y="2406056"/>
            <a:ext cx="8285714" cy="3190476"/>
          </a:xfrm>
        </p:spPr>
      </p:pic>
    </p:spTree>
    <p:extLst>
      <p:ext uri="{BB962C8B-B14F-4D97-AF65-F5344CB8AC3E}">
        <p14:creationId xmlns:p14="http://schemas.microsoft.com/office/powerpoint/2010/main" val="1613334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647C19-7659-F07D-A6CD-BDC706DB1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53324" y="1825625"/>
            <a:ext cx="6885352" cy="4351338"/>
          </a:xfrm>
        </p:spPr>
      </p:pic>
    </p:spTree>
    <p:extLst>
      <p:ext uri="{BB962C8B-B14F-4D97-AF65-F5344CB8AC3E}">
        <p14:creationId xmlns:p14="http://schemas.microsoft.com/office/powerpoint/2010/main" val="775759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98A7-DAAE-094C-86BD-86F5BEDC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9DB38-EAD4-66A0-D734-6F4C19F34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</p:spTree>
    <p:extLst>
      <p:ext uri="{BB962C8B-B14F-4D97-AF65-F5344CB8AC3E}">
        <p14:creationId xmlns:p14="http://schemas.microsoft.com/office/powerpoint/2010/main" val="973786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3630-8608-8019-7B37-2AC4B13B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 Services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7A906-A653-0FCE-C234-0B8D737F21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Easy to build!</a:t>
            </a:r>
          </a:p>
          <a:p>
            <a:pPr lvl="1"/>
            <a:r>
              <a:rPr lang="en-US" dirty="0"/>
              <a:t>Windows will automatically manage lifecycle for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F9265-E053-EC7D-0478-6E583FF19B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Limited to single machine/server</a:t>
            </a:r>
          </a:p>
          <a:p>
            <a:pPr lvl="1"/>
            <a:r>
              <a:rPr lang="en-US" dirty="0"/>
              <a:t>Not straight forward to do “on-demand” work</a:t>
            </a:r>
          </a:p>
          <a:p>
            <a:pPr lvl="1"/>
            <a:r>
              <a:rPr lang="en-US" dirty="0"/>
              <a:t>You’re responsible for resiliency of individual tasks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173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57DD39-39EA-52F4-016F-FE028ED7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Hosted 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6EA4B7-0563-2A47-B742-1E1E2F424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2CB9-D912-CD13-F21F-68CFA607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249171-5F0B-BF59-50FF-F70EDEBB78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13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1FDA1D-906C-9EDA-82A8-8835611A4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Hosted Services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BBA542-F20B-9628-A794-F4363133A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7881" y="1825625"/>
            <a:ext cx="9976238" cy="4351338"/>
          </a:xfrm>
        </p:spPr>
      </p:pic>
    </p:spTree>
    <p:extLst>
      <p:ext uri="{BB962C8B-B14F-4D97-AF65-F5344CB8AC3E}">
        <p14:creationId xmlns:p14="http://schemas.microsoft.com/office/powerpoint/2010/main" val="462406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98A7-DAAE-094C-86BD-86F5BEDC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9DB38-EAD4-66A0-D734-6F4C19F34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ASP.NET Core Hosted Services</a:t>
            </a:r>
          </a:p>
        </p:txBody>
      </p:sp>
    </p:spTree>
    <p:extLst>
      <p:ext uri="{BB962C8B-B14F-4D97-AF65-F5344CB8AC3E}">
        <p14:creationId xmlns:p14="http://schemas.microsoft.com/office/powerpoint/2010/main" val="3914220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3630-8608-8019-7B37-2AC4B13B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Hosted Services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7A906-A653-0FCE-C234-0B8D737F21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Easy to build!</a:t>
            </a:r>
          </a:p>
          <a:p>
            <a:pPr lvl="1"/>
            <a:r>
              <a:rPr lang="en-US" dirty="0"/>
              <a:t>Runs inside of your existing ASP.NET Core Host</a:t>
            </a:r>
          </a:p>
          <a:p>
            <a:pPr lvl="1"/>
            <a:r>
              <a:rPr lang="en-US" dirty="0"/>
              <a:t>Automatically starts on app startup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F9265-E053-EC7D-0478-6E583FF19B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You’re responsible for scheduling (with Quartz or custom process)</a:t>
            </a:r>
          </a:p>
          <a:p>
            <a:pPr lvl="1"/>
            <a:r>
              <a:rPr lang="en-US" dirty="0"/>
              <a:t>You’re responsible for resiliency of individual tasks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377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with Quartz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276AD93-29C9-F8C8-AD8E-F8C83701D1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244728"/>
            <a:ext cx="5181600" cy="1513132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8CBDF89D-91ED-B3AE-FFD0-800413A5E3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838200" y="2175590"/>
            <a:ext cx="5181600" cy="3651408"/>
          </a:xfrm>
        </p:spPr>
      </p:pic>
    </p:spTree>
    <p:extLst>
      <p:ext uri="{BB962C8B-B14F-4D97-AF65-F5344CB8AC3E}">
        <p14:creationId xmlns:p14="http://schemas.microsoft.com/office/powerpoint/2010/main" val="2632430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78C60-67C1-810D-34BB-948441305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with Quartz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460E1C-AAE7-D632-C532-D3F0AA7D2A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58652"/>
            <a:ext cx="5181600" cy="328528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1035F2A-180C-BEDB-3A49-F6B656283D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369311"/>
            <a:ext cx="5181600" cy="1263966"/>
          </a:xfrm>
        </p:spPr>
      </p:pic>
    </p:spTree>
    <p:extLst>
      <p:ext uri="{BB962C8B-B14F-4D97-AF65-F5344CB8AC3E}">
        <p14:creationId xmlns:p14="http://schemas.microsoft.com/office/powerpoint/2010/main" val="4223656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98A7-DAAE-094C-86BD-86F5BEDC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9DB38-EAD4-66A0-D734-6F4C19F34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Quartz</a:t>
            </a:r>
          </a:p>
        </p:txBody>
      </p:sp>
    </p:spTree>
    <p:extLst>
      <p:ext uri="{BB962C8B-B14F-4D97-AF65-F5344CB8AC3E}">
        <p14:creationId xmlns:p14="http://schemas.microsoft.com/office/powerpoint/2010/main" val="3784501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3630-8608-8019-7B37-2AC4B13B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Quartz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7A906-A653-0FCE-C234-0B8D737F21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Precise scheduling and timing!</a:t>
            </a:r>
          </a:p>
          <a:p>
            <a:pPr lvl="1"/>
            <a:r>
              <a:rPr lang="en-US" dirty="0"/>
              <a:t>One off jobs as you want to schedule them</a:t>
            </a:r>
          </a:p>
          <a:p>
            <a:pPr lvl="1"/>
            <a:r>
              <a:rPr lang="en-US" dirty="0"/>
              <a:t>Separate “job server” so your app isn’t doing dual duty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F9265-E053-EC7D-0478-6E583FF19B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Locking into Quartz jobs</a:t>
            </a:r>
          </a:p>
          <a:p>
            <a:pPr lvl="1"/>
            <a:r>
              <a:rPr lang="en-US" dirty="0"/>
              <a:t>Additional configuration to tie into DI framework</a:t>
            </a:r>
          </a:p>
        </p:txBody>
      </p:sp>
    </p:spTree>
    <p:extLst>
      <p:ext uri="{BB962C8B-B14F-4D97-AF65-F5344CB8AC3E}">
        <p14:creationId xmlns:p14="http://schemas.microsoft.com/office/powerpoint/2010/main" val="1645586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HangFire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CF00EB-FBAC-2835-75E4-576C62A6C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16106" y="1825625"/>
            <a:ext cx="7759788" cy="4351338"/>
          </a:xfrm>
        </p:spPr>
      </p:pic>
    </p:spTree>
    <p:extLst>
      <p:ext uri="{BB962C8B-B14F-4D97-AF65-F5344CB8AC3E}">
        <p14:creationId xmlns:p14="http://schemas.microsoft.com/office/powerpoint/2010/main" val="30447085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16A04-7E9B-9055-2443-35462622A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HangFire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66C36B-3BB7-FA01-450A-4A135B244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3843" y="1825625"/>
            <a:ext cx="7764314" cy="4351338"/>
          </a:xfrm>
        </p:spPr>
      </p:pic>
    </p:spTree>
    <p:extLst>
      <p:ext uri="{BB962C8B-B14F-4D97-AF65-F5344CB8AC3E}">
        <p14:creationId xmlns:p14="http://schemas.microsoft.com/office/powerpoint/2010/main" val="3030470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98A7-DAAE-094C-86BD-86F5BEDC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9DB38-EAD4-66A0-D734-6F4C19F34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HangFire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806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D84F-D8B3-59FD-B30E-FE6B7380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👋 I’m Kevin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FE5DB-28B0-17DB-1B64-159E867E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072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3630-8608-8019-7B37-2AC4B13B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HangFire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7A906-A653-0FCE-C234-0B8D737F21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Precise scheduling and timing!</a:t>
            </a:r>
          </a:p>
          <a:p>
            <a:pPr lvl="1"/>
            <a:r>
              <a:rPr lang="en-US" dirty="0"/>
              <a:t>One off jobs as you want to schedule them</a:t>
            </a:r>
          </a:p>
          <a:p>
            <a:pPr lvl="1"/>
            <a:r>
              <a:rPr lang="en-US" dirty="0"/>
              <a:t>Strongly typed jobs</a:t>
            </a:r>
          </a:p>
          <a:p>
            <a:pPr lvl="1"/>
            <a:r>
              <a:rPr lang="en-US" dirty="0"/>
              <a:t>UI is amazing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F9265-E053-EC7D-0478-6E583FF19B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Best data stores are paywalled</a:t>
            </a:r>
          </a:p>
          <a:p>
            <a:pPr lvl="1"/>
            <a:r>
              <a:rPr lang="en-US" dirty="0"/>
              <a:t>Separate job server is a PAIN IN THE BUTT</a:t>
            </a:r>
          </a:p>
        </p:txBody>
      </p:sp>
    </p:spTree>
    <p:extLst>
      <p:ext uri="{BB962C8B-B14F-4D97-AF65-F5344CB8AC3E}">
        <p14:creationId xmlns:p14="http://schemas.microsoft.com/office/powerpoint/2010/main" val="2555956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8DE76-846D-032E-749B-05599D922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409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98A7-DAAE-094C-86BD-86F5BEDC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9DB38-EAD4-66A0-D734-6F4C19F34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16594807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3630-8608-8019-7B37-2AC4B13B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7A906-A653-0FCE-C234-0B8D737F21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Precise scheduling and timing!</a:t>
            </a:r>
          </a:p>
          <a:p>
            <a:pPr lvl="1"/>
            <a:r>
              <a:rPr lang="en-US" dirty="0"/>
              <a:t>CLOUD SCALE</a:t>
            </a:r>
          </a:p>
          <a:p>
            <a:pPr lvl="1"/>
            <a:r>
              <a:rPr lang="en-US" dirty="0"/>
              <a:t>Tasks are independently resilient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F9265-E053-EC7D-0478-6E583FF19B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Azure requirement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9549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Web Jobs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D9CE9-18E0-47CC-3065-AE79A15BC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45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4C9F-AF71-5E8E-E9B6-2F4A3AF8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C0E4-ECF6-3167-11E0-31100E638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7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1028-0083-8D84-194F-F323BD4D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10CF-7C24-EA02-74CA-F1C175725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  <a:p>
            <a:r>
              <a:rPr lang="en-US" dirty="0"/>
              <a:t>Tactics</a:t>
            </a:r>
          </a:p>
          <a:p>
            <a:pPr lvl="1"/>
            <a:r>
              <a:rPr lang="en-US" dirty="0"/>
              <a:t>Hosted Services</a:t>
            </a:r>
          </a:p>
          <a:p>
            <a:pPr lvl="1"/>
            <a:r>
              <a:rPr lang="en-US" dirty="0"/>
              <a:t>Windows Services</a:t>
            </a:r>
          </a:p>
          <a:p>
            <a:pPr lvl="1"/>
            <a:r>
              <a:rPr lang="en-US" dirty="0"/>
              <a:t>ASP.NET Core Hosted Services</a:t>
            </a:r>
          </a:p>
          <a:p>
            <a:pPr lvl="1"/>
            <a:r>
              <a:rPr lang="en-US" dirty="0"/>
              <a:t>Quartz</a:t>
            </a:r>
          </a:p>
          <a:p>
            <a:pPr lvl="1"/>
            <a:r>
              <a:rPr lang="en-US" dirty="0" err="1"/>
              <a:t>HangFire</a:t>
            </a:r>
            <a:endParaRPr lang="en-US" dirty="0"/>
          </a:p>
          <a:p>
            <a:pPr lvl="1"/>
            <a:r>
              <a:rPr lang="en-US" dirty="0"/>
              <a:t>Azure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E40E8F-B9D2-FB74-AC63-9C6284BE6B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600735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Demand</a:t>
            </a:r>
          </a:p>
          <a:p>
            <a:pPr lvl="1"/>
            <a:r>
              <a:rPr lang="en-US" dirty="0"/>
              <a:t>Tasks that need to occur sooner than later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Emails</a:t>
            </a:r>
          </a:p>
          <a:p>
            <a:pPr lvl="2"/>
            <a:r>
              <a:rPr lang="en-US" dirty="0"/>
              <a:t>Payment Processing</a:t>
            </a:r>
          </a:p>
          <a:p>
            <a:pPr lvl="2"/>
            <a:r>
              <a:rPr lang="en-US" dirty="0"/>
              <a:t>Webhooks</a:t>
            </a:r>
          </a:p>
          <a:p>
            <a:pPr lvl="2"/>
            <a:r>
              <a:rPr lang="en-US" dirty="0"/>
              <a:t>Entity Processing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1F83CB-AC68-385B-7441-A85D913D53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33" y="1825625"/>
            <a:ext cx="4493133" cy="4351338"/>
          </a:xfrm>
        </p:spPr>
      </p:pic>
    </p:spTree>
    <p:extLst>
      <p:ext uri="{BB962C8B-B14F-4D97-AF65-F5344CB8AC3E}">
        <p14:creationId xmlns:p14="http://schemas.microsoft.com/office/powerpoint/2010/main" val="110676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Recurring Task</a:t>
            </a:r>
          </a:p>
          <a:p>
            <a:pPr lvl="1"/>
            <a:r>
              <a:rPr lang="en-US" dirty="0"/>
              <a:t>Tasks that need to happen on a schedule</a:t>
            </a:r>
          </a:p>
          <a:p>
            <a:pPr lvl="1"/>
            <a:r>
              <a:rPr lang="en-US" dirty="0"/>
              <a:t>Hourly, Daily, Weekly,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Reports</a:t>
            </a:r>
          </a:p>
          <a:p>
            <a:pPr lvl="2"/>
            <a:r>
              <a:rPr lang="en-US" dirty="0"/>
              <a:t>Resource Cleanup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692725-5E23-7DE0-222D-2C0CB61C8C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</p:spTree>
    <p:extLst>
      <p:ext uri="{BB962C8B-B14F-4D97-AF65-F5344CB8AC3E}">
        <p14:creationId xmlns:p14="http://schemas.microsoft.com/office/powerpoint/2010/main" val="92657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Where are you hosting?</a:t>
            </a:r>
          </a:p>
          <a:p>
            <a:pPr lvl="1"/>
            <a:r>
              <a:rPr lang="en-US" dirty="0"/>
              <a:t>Local</a:t>
            </a:r>
          </a:p>
          <a:p>
            <a:pPr lvl="2"/>
            <a:r>
              <a:rPr lang="en-US" dirty="0"/>
              <a:t>Windows Service</a:t>
            </a:r>
          </a:p>
          <a:p>
            <a:pPr lvl="2"/>
            <a:r>
              <a:rPr lang="en-US" dirty="0"/>
              <a:t>Inside existing client app</a:t>
            </a:r>
          </a:p>
          <a:p>
            <a:pPr lvl="1"/>
            <a:r>
              <a:rPr lang="en-US" dirty="0"/>
              <a:t>Web</a:t>
            </a:r>
          </a:p>
          <a:p>
            <a:pPr lvl="2"/>
            <a:r>
              <a:rPr lang="en-US" dirty="0"/>
              <a:t>ASP.NET Core app</a:t>
            </a:r>
          </a:p>
          <a:p>
            <a:pPr lvl="2"/>
            <a:r>
              <a:rPr lang="en-US" dirty="0"/>
              <a:t>Microsoft Azure</a:t>
            </a:r>
          </a:p>
          <a:p>
            <a:pPr lvl="2"/>
            <a:r>
              <a:rPr lang="en-US" dirty="0"/>
              <a:t>AWS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3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Resiliency</a:t>
            </a:r>
          </a:p>
          <a:p>
            <a:pPr lvl="1"/>
            <a:r>
              <a:rPr lang="en-US" dirty="0"/>
              <a:t>What happens if a task fails?</a:t>
            </a:r>
          </a:p>
          <a:p>
            <a:pPr lvl="1"/>
            <a:r>
              <a:rPr lang="en-US" dirty="0"/>
              <a:t>What happens if a service crashes?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1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10095</TotalTime>
  <Words>1703</Words>
  <Application>Microsoft Office PowerPoint</Application>
  <PresentationFormat>Widescreen</PresentationFormat>
  <Paragraphs>148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Tactics for Building Background Services in .NET</vt:lpstr>
      <vt:lpstr>PowerPoint Presentation</vt:lpstr>
      <vt:lpstr>👋 I’m Kevin</vt:lpstr>
      <vt:lpstr>Courses</vt:lpstr>
      <vt:lpstr>Agenda</vt:lpstr>
      <vt:lpstr>Background Tasks</vt:lpstr>
      <vt:lpstr>Background Tasks</vt:lpstr>
      <vt:lpstr>Considerations</vt:lpstr>
      <vt:lpstr>Considerations</vt:lpstr>
      <vt:lpstr>.NET Hosted Services</vt:lpstr>
      <vt:lpstr>.NET Hosted Services</vt:lpstr>
      <vt:lpstr>.NET Hosted Services</vt:lpstr>
      <vt:lpstr>.NET Hosted Services</vt:lpstr>
      <vt:lpstr>Windows Service</vt:lpstr>
      <vt:lpstr>Windows Services</vt:lpstr>
      <vt:lpstr>Windows Services</vt:lpstr>
      <vt:lpstr>Demo</vt:lpstr>
      <vt:lpstr>Window Services</vt:lpstr>
      <vt:lpstr>ASP.NET Core Hosted Services</vt:lpstr>
      <vt:lpstr>ASP.NET Core Hosted Services</vt:lpstr>
      <vt:lpstr>Demo</vt:lpstr>
      <vt:lpstr>ASP.NET Core Hosted Services</vt:lpstr>
      <vt:lpstr>Scheduling with Quartz</vt:lpstr>
      <vt:lpstr>Scheduling with Quartz</vt:lpstr>
      <vt:lpstr>Demo</vt:lpstr>
      <vt:lpstr>Quartz</vt:lpstr>
      <vt:lpstr>HangFire</vt:lpstr>
      <vt:lpstr>HangFire</vt:lpstr>
      <vt:lpstr>Demo</vt:lpstr>
      <vt:lpstr>HangFire</vt:lpstr>
      <vt:lpstr>Azure Functions</vt:lpstr>
      <vt:lpstr>Demo</vt:lpstr>
      <vt:lpstr>Azure Functions</vt:lpstr>
      <vt:lpstr>Azure Web Jobs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for Building Background Services in .NET</dc:title>
  <dc:creator>Kevin Griffin</dc:creator>
  <cp:lastModifiedBy>Kevin Griffin</cp:lastModifiedBy>
  <cp:revision>12</cp:revision>
  <dcterms:created xsi:type="dcterms:W3CDTF">2022-11-17T20:28:33Z</dcterms:created>
  <dcterms:modified xsi:type="dcterms:W3CDTF">2022-12-08T03:53:06Z</dcterms:modified>
</cp:coreProperties>
</file>

<file path=docProps/thumbnail.jpeg>
</file>